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4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1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8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1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2120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44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39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77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15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D6E9DEC-419B-4CC5-A080-3B06BD5A8291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0664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0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4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7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3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1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8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47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40AF91-2AC1-7BBE-264D-3A749F9F1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4655" y="2779409"/>
            <a:ext cx="8889111" cy="1373070"/>
          </a:xfrm>
        </p:spPr>
        <p:txBody>
          <a:bodyPr/>
          <a:lstStyle/>
          <a:p>
            <a:r>
              <a:rPr lang="it-IT" dirty="0">
                <a:latin typeface="Century Gothic" panose="020B0502020202020204" pitchFamily="34" charset="0"/>
              </a:rPr>
              <a:t>Paper </a:t>
            </a:r>
            <a:r>
              <a:rPr lang="it-IT" dirty="0" err="1">
                <a:latin typeface="Century Gothic" panose="020B0502020202020204" pitchFamily="34" charset="0"/>
              </a:rPr>
              <a:t>title</a:t>
            </a:r>
            <a:r>
              <a:rPr lang="it-IT" dirty="0">
                <a:latin typeface="Century Gothic" panose="020B0502020202020204" pitchFamily="34" charset="0"/>
              </a:rPr>
              <a:t> (embedded in </a:t>
            </a:r>
            <a:r>
              <a:rPr lang="it-IT" dirty="0" err="1">
                <a:latin typeface="Century Gothic" panose="020B0502020202020204" pitchFamily="34" charset="0"/>
              </a:rPr>
              <a:t>this</a:t>
            </a:r>
            <a:r>
              <a:rPr lang="it-IT" dirty="0">
                <a:latin typeface="Century Gothic" panose="020B0502020202020204" pitchFamily="34" charset="0"/>
              </a:rPr>
              <a:t> black </a:t>
            </a:r>
            <a:r>
              <a:rPr lang="it-IT" dirty="0" err="1">
                <a:latin typeface="Century Gothic" panose="020B0502020202020204" pitchFamily="34" charset="0"/>
              </a:rPr>
              <a:t>rectangle</a:t>
            </a:r>
            <a:r>
              <a:rPr lang="it-IT" dirty="0"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0B5B4C-5872-0D2F-C4F2-E1F279E11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464" y="4410172"/>
            <a:ext cx="8144134" cy="2274616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latin typeface="Century Gothic" panose="020B0502020202020204" pitchFamily="34" charset="0"/>
              </a:rPr>
              <a:t>Author 1</a:t>
            </a:r>
          </a:p>
          <a:p>
            <a:r>
              <a:rPr lang="it-IT" dirty="0" err="1">
                <a:latin typeface="Century Gothic" panose="020B0502020202020204" pitchFamily="34" charset="0"/>
              </a:rPr>
              <a:t>Affiliation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author</a:t>
            </a:r>
            <a:r>
              <a:rPr lang="it-IT" dirty="0">
                <a:latin typeface="Century Gothic" panose="020B0502020202020204" pitchFamily="34" charset="0"/>
              </a:rPr>
              <a:t> 1</a:t>
            </a:r>
          </a:p>
          <a:p>
            <a:r>
              <a:rPr lang="it-IT" dirty="0">
                <a:latin typeface="Century Gothic" panose="020B0502020202020204" pitchFamily="34" charset="0"/>
              </a:rPr>
              <a:t>Author2, Author 3</a:t>
            </a:r>
          </a:p>
          <a:p>
            <a:r>
              <a:rPr lang="it-IT" dirty="0" err="1">
                <a:latin typeface="Century Gothic" panose="020B0502020202020204" pitchFamily="34" charset="0"/>
              </a:rPr>
              <a:t>Affiliation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authors</a:t>
            </a:r>
            <a:r>
              <a:rPr lang="it-IT" dirty="0">
                <a:latin typeface="Century Gothic" panose="020B0502020202020204" pitchFamily="34" charset="0"/>
              </a:rPr>
              <a:t> 2 &amp; 3</a:t>
            </a:r>
          </a:p>
          <a:p>
            <a:r>
              <a:rPr lang="it-IT" dirty="0">
                <a:latin typeface="Century Gothic" panose="020B0502020202020204" pitchFamily="34" charset="0"/>
              </a:rPr>
              <a:t>Author 4</a:t>
            </a:r>
          </a:p>
          <a:p>
            <a:r>
              <a:rPr lang="it-IT" dirty="0" err="1">
                <a:latin typeface="Century Gothic" panose="020B0502020202020204" pitchFamily="34" charset="0"/>
              </a:rPr>
              <a:t>Affiliation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author</a:t>
            </a:r>
            <a:r>
              <a:rPr lang="it-IT" dirty="0">
                <a:latin typeface="Century Gothic" panose="020B0502020202020204" pitchFamily="34" charset="0"/>
              </a:rPr>
              <a:t> 4</a:t>
            </a:r>
          </a:p>
        </p:txBody>
      </p:sp>
      <p:pic>
        <p:nvPicPr>
          <p:cNvPr id="5" name="Immagine 4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EB56E693-9C20-8476-28BF-5A64D9890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809" y="1902037"/>
            <a:ext cx="1772123" cy="287274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144D7FB-6102-44FD-AF89-D7F0980B7515}"/>
              </a:ext>
            </a:extLst>
          </p:cNvPr>
          <p:cNvSpPr txBox="1"/>
          <p:nvPr/>
        </p:nvSpPr>
        <p:spPr>
          <a:xfrm>
            <a:off x="-64655" y="465042"/>
            <a:ext cx="122566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 err="1">
                <a:latin typeface="Century Gothic" panose="020B0502020202020204" pitchFamily="34" charset="0"/>
              </a:rPr>
              <a:t>Fracture</a:t>
            </a:r>
            <a:r>
              <a:rPr lang="it-IT" sz="3000" dirty="0">
                <a:latin typeface="Century Gothic" panose="020B0502020202020204" pitchFamily="34" charset="0"/>
              </a:rPr>
              <a:t> and </a:t>
            </a:r>
            <a:r>
              <a:rPr lang="it-IT" sz="3000" dirty="0" err="1">
                <a:latin typeface="Century Gothic" panose="020B0502020202020204" pitchFamily="34" charset="0"/>
              </a:rPr>
              <a:t>Structural</a:t>
            </a:r>
            <a:r>
              <a:rPr lang="it-IT" sz="3000" dirty="0">
                <a:latin typeface="Century Gothic" panose="020B0502020202020204" pitchFamily="34" charset="0"/>
              </a:rPr>
              <a:t> </a:t>
            </a:r>
            <a:r>
              <a:rPr lang="it-IT" sz="3000" dirty="0" err="1">
                <a:latin typeface="Century Gothic" panose="020B0502020202020204" pitchFamily="34" charset="0"/>
              </a:rPr>
              <a:t>Integrity</a:t>
            </a:r>
            <a:r>
              <a:rPr lang="it-IT" sz="3000" dirty="0">
                <a:latin typeface="Century Gothic" panose="020B0502020202020204" pitchFamily="34" charset="0"/>
              </a:rPr>
              <a:t> - Frattura ed Integrità Strutturale </a:t>
            </a:r>
          </a:p>
          <a:p>
            <a:pPr algn="ctr"/>
            <a:endParaRPr lang="it-IT" sz="3000" dirty="0">
              <a:latin typeface="Century Gothic" panose="020B0502020202020204" pitchFamily="34" charset="0"/>
            </a:endParaRPr>
          </a:p>
          <a:p>
            <a:pPr algn="ctr"/>
            <a:r>
              <a:rPr lang="it-IT" sz="4400" dirty="0">
                <a:latin typeface="Century Gothic" panose="020B0502020202020204" pitchFamily="34" charset="0"/>
              </a:rPr>
              <a:t>Visual Abstract</a:t>
            </a:r>
          </a:p>
        </p:txBody>
      </p:sp>
    </p:spTree>
    <p:extLst>
      <p:ext uri="{BB962C8B-B14F-4D97-AF65-F5344CB8AC3E}">
        <p14:creationId xmlns:p14="http://schemas.microsoft.com/office/powerpoint/2010/main" val="55355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73FE-9201-572C-3B74-8FCE1E9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AA289-252E-BDCE-A260-6D33FCFE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3DD509C5-448C-A258-885C-86235A35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604" y="308911"/>
            <a:ext cx="1214979" cy="19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9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73FE-9201-572C-3B74-8FCE1E9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AA289-252E-BDCE-A260-6D33FCFE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3DD509C5-448C-A258-885C-86235A35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604" y="308911"/>
            <a:ext cx="1214979" cy="19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7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73FE-9201-572C-3B74-8FCE1E9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AA289-252E-BDCE-A260-6D33FCFE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3DD509C5-448C-A258-885C-86235A35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604" y="308911"/>
            <a:ext cx="1214979" cy="19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73FE-9201-572C-3B74-8FCE1E9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AA289-252E-BDCE-A260-6D33FCFE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3DD509C5-448C-A258-885C-86235A35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604" y="308911"/>
            <a:ext cx="1214979" cy="19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7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73FE-9201-572C-3B74-8FCE1E9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AA289-252E-BDCE-A260-6D33FCFE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3DD509C5-448C-A258-885C-86235A35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604" y="308911"/>
            <a:ext cx="1214979" cy="19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8728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Personalizzato 3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7F7F7F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39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Trebuchet MS</vt:lpstr>
      <vt:lpstr>Berlino</vt:lpstr>
      <vt:lpstr>Paper title (embedded in this black rectangle)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(embedded in this black rectangle)</dc:title>
  <dc:creator>Francesco Iacoviello</dc:creator>
  <cp:lastModifiedBy>Francesco Iacoviello</cp:lastModifiedBy>
  <cp:revision>8</cp:revision>
  <dcterms:created xsi:type="dcterms:W3CDTF">2023-10-05T15:12:37Z</dcterms:created>
  <dcterms:modified xsi:type="dcterms:W3CDTF">2025-03-29T16:19:58Z</dcterms:modified>
</cp:coreProperties>
</file>